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3" r:id="rId2"/>
  </p:sldMasterIdLst>
  <p:sldIdLst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19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773017"/>
            <a:ext cx="7772400" cy="736945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96C27F-C8FC-5776-896F-ACBA03B889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641086" y="6359736"/>
            <a:ext cx="954644" cy="109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1/16/24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7967FC-25B4-3267-766A-60DF1E1E69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11966" y="6354767"/>
            <a:ext cx="3138407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F850BD-88EB-6A19-EC7A-7B56CC3E85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300" y="6364077"/>
            <a:ext cx="1028700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463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994109"/>
            <a:ext cx="7886700" cy="65964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826095"/>
            <a:ext cx="7886700" cy="275631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D0076D-CEFC-F64E-DA9D-12F65EA3C5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641086" y="6359736"/>
            <a:ext cx="67337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1/16/24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FDA756-6587-B2D2-CEF5-10AAC79E3E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11966" y="6354767"/>
            <a:ext cx="3138407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05ECE5-D1AA-0590-046C-A3C6B41CD2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300" y="6364077"/>
            <a:ext cx="1028700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841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B1612-FBB0-3733-C67A-40B1730B39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5679" y="1221788"/>
            <a:ext cx="7563678" cy="75682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83B255-D361-943E-06CB-8E2D5B3AB6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5678" y="2150925"/>
            <a:ext cx="7563677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C86031-94A0-74DF-E5C7-FDBAC0BE88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641086" y="6359736"/>
            <a:ext cx="67337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1/16/24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4D73BB-A79B-28ED-3F4C-E1CFBF4CB9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11966" y="6354767"/>
            <a:ext cx="3138407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05CFC3-5D76-3778-9C33-0A9114EFD9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300" y="6364077"/>
            <a:ext cx="1028700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930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BD27BE-DE1E-AA20-1F73-F7C97229B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0C9005-BBC5-BCA2-E72F-E89DBD5A93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0643-3B7D-94B1-033A-B0564019A7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641086" y="6359736"/>
            <a:ext cx="67337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1/16/24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F91F3D-14F2-8ADD-2624-947E0A32FF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11966" y="6354767"/>
            <a:ext cx="3138407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2743DA-2288-A2EE-F905-8BC212EE5E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300" y="6364077"/>
            <a:ext cx="1028700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1217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white background with black and yellow text&#10;&#10;Description automatically generated">
            <a:extLst>
              <a:ext uri="{FF2B5EF4-FFF2-40B4-BE49-F238E27FC236}">
                <a16:creationId xmlns:a16="http://schemas.microsoft.com/office/drawing/2014/main" id="{91676A4E-5813-DA6F-49CF-66333C9AB36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715" y="-1"/>
            <a:ext cx="9132571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517030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977529"/>
            <a:ext cx="7886700" cy="1861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6E7C1C-893A-F05B-63AD-720D7ABD7F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641085" y="6359736"/>
            <a:ext cx="835375" cy="109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1/16/24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0D6A412-762E-34A5-B49F-E406FCA86B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11966" y="6354767"/>
            <a:ext cx="3138407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E73D671-11C8-FFD3-A3E6-0BE3CA2179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300" y="6364077"/>
            <a:ext cx="1028700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330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white background with yellow text&#10;&#10;Description automatically generated">
            <a:extLst>
              <a:ext uri="{FF2B5EF4-FFF2-40B4-BE49-F238E27FC236}">
                <a16:creationId xmlns:a16="http://schemas.microsoft.com/office/drawing/2014/main" id="{B4C1DAA1-11DA-B1FF-52F6-AF1748B41B2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715" y="-1"/>
            <a:ext cx="9132571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A4398E6-13BF-7064-2F28-2A4ED643E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090681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9CBE3A-58F6-E945-ECF3-75920E2A36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2551181"/>
            <a:ext cx="7886700" cy="19512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40CA8A-85DE-1830-FBCB-A13319BF30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641086" y="6359736"/>
            <a:ext cx="1004340" cy="109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1/16/24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06A297F-C2BD-616A-5F44-19CB8B2A0A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11966" y="6354767"/>
            <a:ext cx="3138407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CAAF083-5B02-BE34-27CB-7B57442312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300" y="6364077"/>
            <a:ext cx="1028700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107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CA12C-26B7-F67D-DAF8-DC1FE60A4C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4CB0FE-D8AB-E5C1-9C97-762D18C5D1D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821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027AC-0B38-6AD2-203D-27A24F0C82E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267213-8A0B-F182-D411-810230724D4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765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11</TotalTime>
  <Words>0</Words>
  <Application>Microsoft Macintosh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Custom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Bower, Julie</dc:creator>
  <cp:lastModifiedBy>Bower, Julie</cp:lastModifiedBy>
  <cp:revision>5</cp:revision>
  <dcterms:created xsi:type="dcterms:W3CDTF">2023-08-30T20:17:55Z</dcterms:created>
  <dcterms:modified xsi:type="dcterms:W3CDTF">2024-01-16T19:54:22Z</dcterms:modified>
</cp:coreProperties>
</file>